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44785" y="1647687"/>
            <a:ext cx="8212666" cy="27855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Academic Warnings and the importance of checking infinite campus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55333" y="5122333"/>
            <a:ext cx="8212666" cy="93133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070" y="1762078"/>
            <a:ext cx="9541932" cy="2501672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Chat with the people next to you and answer this question:</a:t>
            </a:r>
            <a:br>
              <a:rPr lang="en-US" sz="4400" dirty="0">
                <a:latin typeface="Rockwell" panose="02060603020205020403" pitchFamily="18" charset="0"/>
              </a:rPr>
            </a:br>
            <a:br>
              <a:rPr lang="en-US" sz="4400" dirty="0">
                <a:latin typeface="Rockwell" panose="02060603020205020403" pitchFamily="18" charset="0"/>
              </a:rPr>
            </a:br>
            <a:r>
              <a:rPr lang="en-US" sz="4400" dirty="0">
                <a:latin typeface="Rockwell" panose="02060603020205020403" pitchFamily="18" charset="0"/>
              </a:rPr>
              <a:t>what is an academic warning?</a:t>
            </a:r>
          </a:p>
        </p:txBody>
      </p:sp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310" y="245660"/>
            <a:ext cx="9587101" cy="614149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warnings are sent through Infinite Campus when we are half way through each quarter of the school year.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are a tool for you to use.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receive an Academic Warning if you have a grade of “C” or lower in any of your classes.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reminder to you and your family that you may be struggling in one or more of your classes. </a:t>
            </a:r>
          </a:p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to worry, this gives you the second half of the quarter to get your grades up!  </a:t>
            </a:r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265" y="382105"/>
            <a:ext cx="9696283" cy="147857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Please answer the following questions in your advisory notebook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8C99B1-F08F-04A2-864A-5AECD5F4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536090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Why are Academic Warning important?</a:t>
            </a:r>
          </a:p>
          <a:p>
            <a:pPr marL="0" indent="0">
              <a:buNone/>
            </a:pPr>
            <a:r>
              <a:rPr lang="en-US" sz="4400" dirty="0"/>
              <a:t>How can Academic Warnings be helpful?</a:t>
            </a:r>
          </a:p>
        </p:txBody>
      </p:sp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334" y="168142"/>
            <a:ext cx="9286850" cy="147857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Checking infinite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686" y="1498859"/>
            <a:ext cx="9894627" cy="3541714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n-US" sz="1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answer the following questions in your Advisory notebook:</a:t>
            </a:r>
          </a:p>
          <a:p>
            <a:pPr marL="457200" lvl="1" indent="0">
              <a:buNone/>
            </a:pPr>
            <a:endParaRPr lang="en-US" sz="1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1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often do you check your grades on Infinite Campus?</a:t>
            </a:r>
          </a:p>
          <a:p>
            <a:pPr marL="457200" lvl="1" indent="0">
              <a:buNone/>
            </a:pPr>
            <a:endParaRPr lang="en-US" sz="1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1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routine when you check Infinite Campus? </a:t>
            </a:r>
          </a:p>
          <a:p>
            <a:pPr marL="457200" lvl="1" indent="0">
              <a:buNone/>
            </a:pPr>
            <a:endParaRPr lang="en-US" sz="1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1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checking your grades on Infinite Campus be helpful?</a:t>
            </a:r>
          </a:p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242" y="15449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Rockwell" panose="02060603020205020403" pitchFamily="18" charset="0"/>
              </a:rPr>
              <a:t>Why should you check your grades on Infinite Campus?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367" y="1944745"/>
            <a:ext cx="9629632" cy="441511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you well informed on your grades in general.</a:t>
            </a:r>
          </a:p>
          <a:p>
            <a:pPr lvl="1"/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Tells you exactly how you have been scored on every assignment that you have turned in. </a:t>
            </a:r>
          </a:p>
          <a:p>
            <a:pPr lvl="1"/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Provides you with information on how you can improve your grades. </a:t>
            </a:r>
          </a:p>
          <a:p>
            <a:pPr lvl="1"/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you from getting blindsided with bad grades at the end of the quarter and prevents the anxiety and stress that comes with this.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24" y="0"/>
            <a:ext cx="9905999" cy="65509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Rockwell" panose="02060603020205020403" pitchFamily="18" charset="0"/>
              </a:rPr>
              <a:t>Grade check and missing work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27" y="777922"/>
            <a:ext cx="10699845" cy="59640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will now be given a missing work report and the opportunity to check your grades on Infinite Campus. Please complete the following: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Grade check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a goal to improve your grades and decide when you will </a:t>
            </a:r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check Infinite Campus weekly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missing or incomplete work</a:t>
            </a:r>
          </a:p>
          <a:p>
            <a:pPr marL="457200" lvl="1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Tips and Tricks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Pick a day and time that works best for you to check Infinite Campus weekly. We all have different lives, what works best for </a:t>
            </a:r>
            <a:r>
              <a:rPr lang="en-US" sz="24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Generally speaking, completing “missing” work will help your grade more than completing “incomplete” work. Do your “missing” work first!</a:t>
            </a: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Final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Once you have a final product, go back to your second slide and review the initial questions you answered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your final prototype solve your problem for the person or people for whom it needs to be solved?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yes,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WAY TO GO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But always think about if you can improve it even more!</a:t>
            </a:r>
          </a:p>
          <a:p>
            <a:pPr lvl="2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no, copy this PowerPoint and start the problem/solution cycle again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 pictures of your final design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 why this design solves the problem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 on how you feel about the process from start to finish in this project</a:t>
            </a: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60</TotalTime>
  <Words>483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Rockwell</vt:lpstr>
      <vt:lpstr>Tahoma</vt:lpstr>
      <vt:lpstr>Tw Cen MT</vt:lpstr>
      <vt:lpstr>Circuit</vt:lpstr>
      <vt:lpstr>Academic Warnings and the importance of checking infinite campus</vt:lpstr>
      <vt:lpstr>Chat with the people next to you and answer this question:  what is an academic warning?</vt:lpstr>
      <vt:lpstr>PowerPoint Presentation</vt:lpstr>
      <vt:lpstr>Please answer the following questions in your advisory notebook</vt:lpstr>
      <vt:lpstr>Checking infinite campus</vt:lpstr>
      <vt:lpstr>Why should you check your grades on Infinite Campus?</vt:lpstr>
      <vt:lpstr>Grade check and missing work report</vt:lpstr>
      <vt:lpstr>Final Result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Warnings and the importance of checking infinite campus</dc:title>
  <dc:creator>Rasmussen, Zachary</dc:creator>
  <cp:lastModifiedBy>Phillips, Stefanie</cp:lastModifiedBy>
  <cp:revision>2</cp:revision>
  <dcterms:created xsi:type="dcterms:W3CDTF">2024-01-31T16:23:49Z</dcterms:created>
  <dcterms:modified xsi:type="dcterms:W3CDTF">2024-01-31T21:11:57Z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